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AFCA"/>
    <a:srgbClr val="9D4A8A"/>
    <a:srgbClr val="F5931F"/>
    <a:srgbClr val="FCB827"/>
    <a:srgbClr val="E86D6A"/>
    <a:srgbClr val="8DD0EB"/>
    <a:srgbClr val="F49320"/>
    <a:srgbClr val="A93D92"/>
    <a:srgbClr val="76BB20"/>
    <a:srgbClr val="9C4A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3B749E-91F8-446C-AC95-C7CC775CA7E8}" v="21" dt="2024-11-19T14:59:54.1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42"/>
    <p:restoredTop sz="94645"/>
  </p:normalViewPr>
  <p:slideViewPr>
    <p:cSldViewPr snapToGrid="0">
      <p:cViewPr>
        <p:scale>
          <a:sx n="106" d="100"/>
          <a:sy n="106" d="100"/>
        </p:scale>
        <p:origin x="784" y="-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rrell, Michele" userId="80f51b53-c649-4b8b-98a2-b4161a51bef8" providerId="ADAL" clId="{2C130A09-C584-459A-8B50-DCCE71B90EA0}"/>
    <pc:docChg chg="modSld">
      <pc:chgData name="Morrell, Michele" userId="80f51b53-c649-4b8b-98a2-b4161a51bef8" providerId="ADAL" clId="{2C130A09-C584-459A-8B50-DCCE71B90EA0}" dt="2024-11-19T19:53:41.891" v="104" actId="20577"/>
      <pc:docMkLst>
        <pc:docMk/>
      </pc:docMkLst>
      <pc:sldChg chg="modSp mod">
        <pc:chgData name="Morrell, Michele" userId="80f51b53-c649-4b8b-98a2-b4161a51bef8" providerId="ADAL" clId="{2C130A09-C584-459A-8B50-DCCE71B90EA0}" dt="2024-11-19T19:53:41.891" v="104" actId="20577"/>
        <pc:sldMkLst>
          <pc:docMk/>
          <pc:sldMk cId="528803993" sldId="269"/>
        </pc:sldMkLst>
        <pc:spChg chg="mod">
          <ac:chgData name="Morrell, Michele" userId="80f51b53-c649-4b8b-98a2-b4161a51bef8" providerId="ADAL" clId="{2C130A09-C584-459A-8B50-DCCE71B90EA0}" dt="2024-11-19T19:51:29.361" v="94" actId="20577"/>
          <ac:spMkLst>
            <pc:docMk/>
            <pc:sldMk cId="528803993" sldId="269"/>
            <ac:spMk id="4" creationId="{C177A38E-E7A8-6F78-39F5-53A101433638}"/>
          </ac:spMkLst>
        </pc:spChg>
        <pc:spChg chg="mod">
          <ac:chgData name="Morrell, Michele" userId="80f51b53-c649-4b8b-98a2-b4161a51bef8" providerId="ADAL" clId="{2C130A09-C584-459A-8B50-DCCE71B90EA0}" dt="2024-11-19T19:53:41.891" v="104" actId="20577"/>
          <ac:spMkLst>
            <pc:docMk/>
            <pc:sldMk cId="528803993" sldId="269"/>
            <ac:spMk id="11" creationId="{98982FC7-D6B6-433E-8E37-05C6F623FDD2}"/>
          </ac:spMkLst>
        </pc:spChg>
        <pc:spChg chg="mod">
          <ac:chgData name="Morrell, Michele" userId="80f51b53-c649-4b8b-98a2-b4161a51bef8" providerId="ADAL" clId="{2C130A09-C584-459A-8B50-DCCE71B90EA0}" dt="2024-11-19T19:50:36.084" v="73" actId="20577"/>
          <ac:spMkLst>
            <pc:docMk/>
            <pc:sldMk cId="528803993" sldId="269"/>
            <ac:spMk id="35" creationId="{AA036DD6-4B32-495E-0E4D-1BF487F7E36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0353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F78CFF-8418-954B-95BA-172CC57DE8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05158083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23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25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490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7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CDCE133B-0198-7B48-9665-34C2E3F2F031}"/>
              </a:ext>
            </a:extLst>
          </p:cNvPr>
          <p:cNvSpPr/>
          <p:nvPr/>
        </p:nvSpPr>
        <p:spPr>
          <a:xfrm>
            <a:off x="-5426" y="8686093"/>
            <a:ext cx="5529551" cy="1369008"/>
          </a:xfrm>
          <a:prstGeom prst="rect">
            <a:avLst/>
          </a:prstGeom>
          <a:solidFill>
            <a:srgbClr val="F493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44918086-07C3-3D41-8DF8-4C782817D2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4765" y="8279382"/>
            <a:ext cx="2133600" cy="1790700"/>
          </a:xfrm>
          <a:prstGeom prst="rect">
            <a:avLst/>
          </a:prstGeom>
        </p:spPr>
      </p:pic>
      <p:sp>
        <p:nvSpPr>
          <p:cNvPr id="92" name="Rectangle 91">
            <a:extLst>
              <a:ext uri="{FF2B5EF4-FFF2-40B4-BE49-F238E27FC236}">
                <a16:creationId xmlns:a16="http://schemas.microsoft.com/office/drawing/2014/main" id="{26E8DC7A-9E24-493C-920B-C840C86813CD}"/>
              </a:ext>
            </a:extLst>
          </p:cNvPr>
          <p:cNvSpPr/>
          <p:nvPr/>
        </p:nvSpPr>
        <p:spPr>
          <a:xfrm rot="5400000">
            <a:off x="-1120678" y="5617776"/>
            <a:ext cx="3631876" cy="139903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F2C592C-F4B0-4B78-820A-13F7250EFD2B}"/>
              </a:ext>
            </a:extLst>
          </p:cNvPr>
          <p:cNvGrpSpPr/>
          <p:nvPr/>
        </p:nvGrpSpPr>
        <p:grpSpPr>
          <a:xfrm>
            <a:off x="-69098" y="-29590"/>
            <a:ext cx="3238038" cy="3726947"/>
            <a:chOff x="-69098" y="-41165"/>
            <a:chExt cx="3238038" cy="3726947"/>
          </a:xfrm>
          <a:solidFill>
            <a:srgbClr val="FF0000"/>
          </a:solidFill>
        </p:grpSpPr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6ACAF12C-1992-4227-8C22-007DCFF485C1}"/>
                </a:ext>
              </a:extLst>
            </p:cNvPr>
            <p:cNvSpPr/>
            <p:nvPr/>
          </p:nvSpPr>
          <p:spPr>
            <a:xfrm>
              <a:off x="0" y="-11575"/>
              <a:ext cx="1391257" cy="369735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8" name="Picture 87">
              <a:extLst>
                <a:ext uri="{FF2B5EF4-FFF2-40B4-BE49-F238E27FC236}">
                  <a16:creationId xmlns:a16="http://schemas.microsoft.com/office/drawing/2014/main" id="{C4CBA41A-032F-42A4-9637-FBC84DDA8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69098" y="-41165"/>
              <a:ext cx="3238038" cy="2331155"/>
            </a:xfrm>
            <a:prstGeom prst="rect">
              <a:avLst/>
            </a:prstGeom>
            <a:grpFill/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11661A19-F961-48FE-A27B-C1CAB69BC090}"/>
              </a:ext>
            </a:extLst>
          </p:cNvPr>
          <p:cNvSpPr txBox="1">
            <a:spLocks/>
          </p:cNvSpPr>
          <p:nvPr/>
        </p:nvSpPr>
        <p:spPr>
          <a:xfrm>
            <a:off x="2382880" y="498556"/>
            <a:ext cx="4997425" cy="33757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200" kern="1200" cap="none" baseline="0">
                <a:solidFill>
                  <a:schemeClr val="tx1"/>
                </a:solidFill>
                <a:latin typeface="Gotham Bold" pitchFamily="50" charset="0"/>
                <a:ea typeface="+mj-ea"/>
                <a:cs typeface="Gotham Bold" pitchFamily="50" charset="0"/>
              </a:defRPr>
            </a:lvl1pPr>
          </a:lstStyle>
          <a:p>
            <a:pPr algn="r" defTabSz="548640"/>
            <a:r>
              <a:rPr lang="en-US" sz="3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December 2024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982FC7-D6B6-433E-8E37-05C6F623FDD2}"/>
              </a:ext>
            </a:extLst>
          </p:cNvPr>
          <p:cNvSpPr txBox="1"/>
          <p:nvPr/>
        </p:nvSpPr>
        <p:spPr>
          <a:xfrm>
            <a:off x="2646873" y="836127"/>
            <a:ext cx="4733432" cy="8467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 HIGH</a:t>
            </a:r>
            <a:r>
              <a:rPr lang="en-US" sz="18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SCHOOL 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30000"/>
              </a:lnSpc>
            </a:pPr>
            <a:r>
              <a:rPr lang="en-US" sz="2200" b="1" kern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A68DFDF-1FDC-4CEB-812B-7D0732FA1EAB}"/>
              </a:ext>
            </a:extLst>
          </p:cNvPr>
          <p:cNvSpPr/>
          <p:nvPr/>
        </p:nvSpPr>
        <p:spPr>
          <a:xfrm>
            <a:off x="2103947" y="201897"/>
            <a:ext cx="1393116" cy="101217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District Logo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DF8537F2-1806-4491-9D99-61A20A47D51C}"/>
              </a:ext>
            </a:extLst>
          </p:cNvPr>
          <p:cNvSpPr txBox="1"/>
          <p:nvPr/>
        </p:nvSpPr>
        <p:spPr>
          <a:xfrm>
            <a:off x="29680" y="1986868"/>
            <a:ext cx="133115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Limited Time Offer: </a:t>
            </a:r>
          </a:p>
          <a:p>
            <a:pPr algn="ctr"/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10-12 Dec</a:t>
            </a:r>
          </a:p>
          <a:p>
            <a:pPr algn="ctr"/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chemeClr val="bg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94" name="Picture 93">
            <a:extLst>
              <a:ext uri="{FF2B5EF4-FFF2-40B4-BE49-F238E27FC236}">
                <a16:creationId xmlns:a16="http://schemas.microsoft.com/office/drawing/2014/main" id="{C7B0B452-68C0-4674-8237-35AA44731E2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539" t="5815" r="11526"/>
          <a:stretch/>
        </p:blipFill>
        <p:spPr>
          <a:xfrm>
            <a:off x="81301" y="3804052"/>
            <a:ext cx="1191180" cy="585216"/>
          </a:xfrm>
          <a:prstGeom prst="rect">
            <a:avLst/>
          </a:prstGeom>
        </p:spPr>
      </p:pic>
      <p:grpSp>
        <p:nvGrpSpPr>
          <p:cNvPr id="45" name="Group 44">
            <a:extLst>
              <a:ext uri="{FF2B5EF4-FFF2-40B4-BE49-F238E27FC236}">
                <a16:creationId xmlns:a16="http://schemas.microsoft.com/office/drawing/2014/main" id="{34903B9E-116D-D846-B341-D3BDF8AB25CD}"/>
              </a:ext>
            </a:extLst>
          </p:cNvPr>
          <p:cNvGrpSpPr/>
          <p:nvPr/>
        </p:nvGrpSpPr>
        <p:grpSpPr>
          <a:xfrm>
            <a:off x="5618896" y="8904105"/>
            <a:ext cx="2053145" cy="1014316"/>
            <a:chOff x="7686155" y="6592362"/>
            <a:chExt cx="2053145" cy="1014316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BF00B921-EED6-A847-B536-7E6EAE95211B}"/>
                </a:ext>
              </a:extLst>
            </p:cNvPr>
            <p:cNvSpPr txBox="1"/>
            <p:nvPr/>
          </p:nvSpPr>
          <p:spPr>
            <a:xfrm>
              <a:off x="7686155" y="7406623"/>
              <a:ext cx="2053145" cy="20005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2700">
                <a:spcBef>
                  <a:spcPts val="100"/>
                </a:spcBef>
              </a:pPr>
              <a:r>
                <a:rPr lang="en-US" sz="700" dirty="0">
                  <a:latin typeface="Arial" panose="020B0604020202020204" pitchFamily="34" charset="0"/>
                  <a:cs typeface="Arial" panose="020B0604020202020204" pitchFamily="34" charset="0"/>
                </a:rPr>
                <a:t>This institution is an equal opportunity provider.</a:t>
              </a:r>
            </a:p>
          </p:txBody>
        </p:sp>
        <p:pic>
          <p:nvPicPr>
            <p:cNvPr id="56" name="Picture 55" descr="A picture containing graphical user interface&#10;&#10;Description automatically generated">
              <a:extLst>
                <a:ext uri="{FF2B5EF4-FFF2-40B4-BE49-F238E27FC236}">
                  <a16:creationId xmlns:a16="http://schemas.microsoft.com/office/drawing/2014/main" id="{7A15811C-8B81-8347-8305-42CC7A5531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792485" y="6592362"/>
              <a:ext cx="1822196" cy="644855"/>
            </a:xfrm>
            <a:prstGeom prst="rect">
              <a:avLst/>
            </a:prstGeom>
          </p:spPr>
        </p:pic>
      </p:grp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E707428E-5008-AC7D-0B62-0097B219EC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260098"/>
              </p:ext>
            </p:extLst>
          </p:nvPr>
        </p:nvGraphicFramePr>
        <p:xfrm>
          <a:off x="1488556" y="2012088"/>
          <a:ext cx="5838305" cy="61211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4856">
                  <a:extLst>
                    <a:ext uri="{9D8B030D-6E8A-4147-A177-3AD203B41FA5}">
                      <a16:colId xmlns:a16="http://schemas.microsoft.com/office/drawing/2014/main" val="3713006317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1852944129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76472094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914536326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373350173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3658102102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1581109998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2237888107"/>
                    </a:ext>
                  </a:extLst>
                </a:gridCol>
                <a:gridCol w="244856">
                  <a:extLst>
                    <a:ext uri="{9D8B030D-6E8A-4147-A177-3AD203B41FA5}">
                      <a16:colId xmlns:a16="http://schemas.microsoft.com/office/drawing/2014/main" val="4281694389"/>
                    </a:ext>
                  </a:extLst>
                </a:gridCol>
                <a:gridCol w="922805">
                  <a:extLst>
                    <a:ext uri="{9D8B030D-6E8A-4147-A177-3AD203B41FA5}">
                      <a16:colId xmlns:a16="http://schemas.microsoft.com/office/drawing/2014/main" val="4130633376"/>
                    </a:ext>
                  </a:extLst>
                </a:gridCol>
              </a:tblGrid>
              <a:tr h="51042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MON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TUES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600" b="1" i="1" baseline="8000" dirty="0">
                        <a:solidFill>
                          <a:schemeClr val="bg1"/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WED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THURS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b="1" kern="120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alpha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kern="1200" dirty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FRI</a:t>
                      </a: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  <a:alpha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55183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2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240193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876471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856012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24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25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26</a:t>
                      </a: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</a:rPr>
                        <a:t>27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163649"/>
                  </a:ext>
                </a:extLst>
              </a:tr>
              <a:tr h="112214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109728" marR="109728" marT="54864" marB="54864"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baseline="8000" dirty="0">
                          <a:solidFill>
                            <a:schemeClr val="bg2">
                              <a:lumMod val="9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kern="1200" baseline="8000" dirty="0">
                        <a:solidFill>
                          <a:schemeClr val="bg2">
                            <a:lumMod val="9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i="1" baseline="8000" dirty="0">
                        <a:solidFill>
                          <a:schemeClr val="bg2">
                            <a:lumMod val="90000"/>
                          </a:schemeClr>
                        </a:solidFill>
                      </a:endParaRPr>
                    </a:p>
                  </a:txBody>
                  <a:tcPr marL="109728" marR="109728"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0836254"/>
                  </a:ext>
                </a:extLst>
              </a:tr>
            </a:tbl>
          </a:graphicData>
        </a:graphic>
      </p:graphicFrame>
      <p:sp>
        <p:nvSpPr>
          <p:cNvPr id="39" name="object 67">
            <a:extLst>
              <a:ext uri="{FF2B5EF4-FFF2-40B4-BE49-F238E27FC236}">
                <a16:creationId xmlns:a16="http://schemas.microsoft.com/office/drawing/2014/main" id="{A9BAE3CF-10FA-89A9-EB3B-E910ADE10D91}"/>
              </a:ext>
            </a:extLst>
          </p:cNvPr>
          <p:cNvSpPr txBox="1">
            <a:spLocks/>
          </p:cNvSpPr>
          <p:nvPr/>
        </p:nvSpPr>
        <p:spPr>
          <a:xfrm>
            <a:off x="2625484" y="8317760"/>
            <a:ext cx="2840391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100"/>
              </a:spcBef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Menus</a:t>
            </a:r>
            <a:r>
              <a:rPr lang="en-US" sz="1200" b="1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200" b="1" spc="-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subject to</a:t>
            </a:r>
            <a:r>
              <a:rPr lang="en-US" sz="12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spc="-5" dirty="0">
                <a:latin typeface="Arial" panose="020B0604020202020204" pitchFamily="34" charset="0"/>
                <a:cs typeface="Arial" panose="020B0604020202020204" pitchFamily="34" charset="0"/>
              </a:rPr>
              <a:t>change.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A95ADA-8D31-B7D8-2CC8-808A278A32DD}"/>
              </a:ext>
            </a:extLst>
          </p:cNvPr>
          <p:cNvSpPr txBox="1"/>
          <p:nvPr/>
        </p:nvSpPr>
        <p:spPr>
          <a:xfrm>
            <a:off x="2131256" y="8842754"/>
            <a:ext cx="322027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Lunches </a:t>
            </a:r>
            <a:r>
              <a:rPr lang="en-US" sz="1200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 </a:t>
            </a: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Include Choice of: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Fruits and/or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Vegetable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And May Include: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1% Low-Fat White or Chocolate Milk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7168D7-1803-5211-BBCA-675B77422070}"/>
              </a:ext>
            </a:extLst>
          </p:cNvPr>
          <p:cNvSpPr txBox="1"/>
          <p:nvPr/>
        </p:nvSpPr>
        <p:spPr>
          <a:xfrm>
            <a:off x="-36663" y="8159836"/>
            <a:ext cx="1617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 Bread is offered with Salads</a:t>
            </a:r>
            <a:endParaRPr lang="en-US" sz="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24">
            <a:extLst>
              <a:ext uri="{FF2B5EF4-FFF2-40B4-BE49-F238E27FC236}">
                <a16:creationId xmlns:a16="http://schemas.microsoft.com/office/drawing/2014/main" id="{C177A38E-E7A8-6F78-39F5-53A101433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97454"/>
            <a:ext cx="1559859" cy="1595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3366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Offered Daily @</a:t>
            </a:r>
            <a:r>
              <a:rPr lang="en-US" sz="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8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Breakfast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Fresh Fruit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1% White Milk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Chocolate Milk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100% Fruit Juice</a:t>
            </a: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Assorted Cereals w/ Graham Crackers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 Box 28">
            <a:extLst>
              <a:ext uri="{FF2B5EF4-FFF2-40B4-BE49-F238E27FC236}">
                <a16:creationId xmlns:a16="http://schemas.microsoft.com/office/drawing/2014/main" id="{29276A37-B910-353A-4ECA-6072DBF17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4373" y="5796234"/>
            <a:ext cx="1502929" cy="1741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>
                <a:solidFill>
                  <a:srgbClr val="FFFFFF"/>
                </a:solidFill>
              </a14:hiddenFill>
            </a:ext>
            <a:ext uri="{91240B29-F687-4f45-9708-019B960494DF}">
              <a14:hiddenLine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el="http://schemas.microsoft.com/office/2019/extlst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dtdh="http://schemas.microsoft.com/office/word/2020/wordml/sdtdatahash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lc="http://schemas.openxmlformats.org/drawingml/2006/lockedCanvas" w="9525">
                <a:solidFill>
                  <a:srgbClr val="003366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Offered Daily @ </a:t>
            </a:r>
            <a:r>
              <a:rPr lang="en-US" sz="800" b="1" u="sng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Lunch</a:t>
            </a:r>
            <a:endParaRPr lang="en-US" sz="800" u="sng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1% White Milk</a:t>
            </a:r>
            <a:endParaRPr lang="en-US" sz="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Chocolate Milk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Cheese &amp; Pepperoni Pizza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Cheeseburger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Chicken Sandwich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Spicy Chicken Sandwich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Sun Butter &amp; Jelly Sandwich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Salad and </a:t>
            </a: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Deli Sandwich</a:t>
            </a: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options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Tots or Fries </a:t>
            </a:r>
            <a:endParaRPr lang="en-US" sz="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3ED51A-064C-70E2-6375-7938D57AF5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86117" y="7209332"/>
            <a:ext cx="1123602" cy="88159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E3E32E-6A1C-6923-61E5-76B58665042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15289" y="7222265"/>
            <a:ext cx="1048445" cy="877634"/>
          </a:xfrm>
          <a:prstGeom prst="rect">
            <a:avLst/>
          </a:prstGeom>
        </p:spPr>
      </p:pic>
      <p:sp>
        <p:nvSpPr>
          <p:cNvPr id="8" name="object 67">
            <a:extLst>
              <a:ext uri="{FF2B5EF4-FFF2-40B4-BE49-F238E27FC236}">
                <a16:creationId xmlns:a16="http://schemas.microsoft.com/office/drawing/2014/main" id="{9A0AF96F-6609-A560-8169-A1E12D999FB0}"/>
              </a:ext>
            </a:extLst>
          </p:cNvPr>
          <p:cNvSpPr txBox="1">
            <a:spLocks/>
          </p:cNvSpPr>
          <p:nvPr/>
        </p:nvSpPr>
        <p:spPr>
          <a:xfrm>
            <a:off x="2646873" y="6253854"/>
            <a:ext cx="3517163" cy="430887"/>
          </a:xfrm>
          <a:prstGeom prst="rect">
            <a:avLst/>
          </a:prstGeom>
          <a:solidFill>
            <a:srgbClr val="92D050">
              <a:alpha val="58000"/>
            </a:srgbClr>
          </a:solidFill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ctr">
              <a:spcBef>
                <a:spcPts val="100"/>
              </a:spcBef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Christmas Vacation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B803A8-E7B3-632F-9269-45D6E65AD3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43492" y="6101077"/>
            <a:ext cx="1048445" cy="87763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87D4E53-E849-C1EA-0542-A1A6C6290E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56703" y="6077483"/>
            <a:ext cx="1123602" cy="881595"/>
          </a:xfrm>
          <a:prstGeom prst="rect">
            <a:avLst/>
          </a:prstGeom>
        </p:spPr>
      </p:pic>
      <p:pic>
        <p:nvPicPr>
          <p:cNvPr id="15" name="Picture 14" descr="A slice of pizza on a plate&#10;&#10;Description automatically generated">
            <a:extLst>
              <a:ext uri="{FF2B5EF4-FFF2-40B4-BE49-F238E27FC236}">
                <a16:creationId xmlns:a16="http://schemas.microsoft.com/office/drawing/2014/main" id="{013A9E1C-6C34-F902-4BDC-57A493210BC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26" y="-36478"/>
            <a:ext cx="1950463" cy="1961648"/>
          </a:xfrm>
          <a:prstGeom prst="rect">
            <a:avLst/>
          </a:prstGeom>
        </p:spPr>
      </p:pic>
      <p:pic>
        <p:nvPicPr>
          <p:cNvPr id="17" name="Picture 16" descr="A logo of a viking holding a sword&#10;&#10;Description automatically generated">
            <a:extLst>
              <a:ext uri="{FF2B5EF4-FFF2-40B4-BE49-F238E27FC236}">
                <a16:creationId xmlns:a16="http://schemas.microsoft.com/office/drawing/2014/main" id="{86C7FAF2-9047-014E-E8D1-9BAB3FFC9A4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5668" y="49200"/>
            <a:ext cx="1611174" cy="1261757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5D5655E-01CC-3125-FAC6-9E7987DFE05A}"/>
              </a:ext>
            </a:extLst>
          </p:cNvPr>
          <p:cNvSpPr txBox="1"/>
          <p:nvPr/>
        </p:nvSpPr>
        <p:spPr>
          <a:xfrm>
            <a:off x="1304016" y="2613662"/>
            <a:ext cx="1399032" cy="10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Lumberjack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Twin Sausage, Egg &amp; Cheese Breakfast Tacos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Mc. Ribb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Chicken Parmesan Flatbread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3E543A7-76F7-0769-66EF-2511562DEDCF}"/>
              </a:ext>
            </a:extLst>
          </p:cNvPr>
          <p:cNvSpPr txBox="1"/>
          <p:nvPr/>
        </p:nvSpPr>
        <p:spPr>
          <a:xfrm>
            <a:off x="2609719" y="2716714"/>
            <a:ext cx="1220607" cy="741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Egg &amp; Cheese English Muffin Melt</a:t>
            </a:r>
            <a:endParaRPr kumimoji="0" lang="en-US" sz="8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Beef Nachos 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Corn Dog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Pepperoni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21631A6-014F-FEB9-6B6E-914C36C95E4D}"/>
              </a:ext>
            </a:extLst>
          </p:cNvPr>
          <p:cNvSpPr txBox="1"/>
          <p:nvPr/>
        </p:nvSpPr>
        <p:spPr>
          <a:xfrm>
            <a:off x="3772185" y="2635059"/>
            <a:ext cx="1179304" cy="10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Strawberry Crunch Bagel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Country Chicken Biscuit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Horseshoe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Popcorn Chicken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Sausage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1746041-DA23-2808-CEF1-771247EF7C37}"/>
              </a:ext>
            </a:extLst>
          </p:cNvPr>
          <p:cNvSpPr txBox="1"/>
          <p:nvPr/>
        </p:nvSpPr>
        <p:spPr>
          <a:xfrm>
            <a:off x="5025605" y="2565400"/>
            <a:ext cx="1041285" cy="1141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Sausage &amp; Cheese English Muffin Melt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Lumberjack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Bean &amp; Cheese Burrito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Meat Lovers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59FB2A9-C923-6BD2-06BB-D5CA0BC18EF1}"/>
              </a:ext>
            </a:extLst>
          </p:cNvPr>
          <p:cNvSpPr txBox="1"/>
          <p:nvPr/>
        </p:nvSpPr>
        <p:spPr>
          <a:xfrm>
            <a:off x="6066890" y="2573908"/>
            <a:ext cx="1348328" cy="11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Blueberry Mini Waffle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Country Ham, Egg &amp; Cheese Flatbread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Buffalo Ranch Chicken Basket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Southwest Chicken Pinwheel Wrap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Variety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8755F1-D817-BD2A-BCD6-D9EB50AD0868}"/>
              </a:ext>
            </a:extLst>
          </p:cNvPr>
          <p:cNvSpPr txBox="1"/>
          <p:nvPr/>
        </p:nvSpPr>
        <p:spPr>
          <a:xfrm>
            <a:off x="1379087" y="3703174"/>
            <a:ext cx="1246397" cy="109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Apple Cinnamon Breakfast Round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Country Ham, Egg &amp; Cheese Flatbread</a:t>
            </a:r>
            <a:endParaRPr kumimoji="0" lang="en-US" sz="800" b="1" i="1" u="none" strike="noStrike" kern="1200" cap="none" spc="0" normalizeH="0" baseline="8000" noProof="0">
              <a:ln>
                <a:noFill/>
              </a:ln>
              <a:solidFill>
                <a:srgbClr val="E7E6E6">
                  <a:lumMod val="9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Italian Mozzarella Cheese Dunkers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Ham Chef Salad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Pizza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3938C45-19B9-8C72-A4DC-56945EFDA70A}"/>
              </a:ext>
            </a:extLst>
          </p:cNvPr>
          <p:cNvSpPr txBox="1"/>
          <p:nvPr/>
        </p:nvSpPr>
        <p:spPr>
          <a:xfrm>
            <a:off x="2512602" y="3668272"/>
            <a:ext cx="1243023" cy="112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Yogurt w/ Animal Crackers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Cheesy Sausage &amp; Egg Burrito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Twin Soft Tacos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Chicken Tenders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srgbClr val="FF0000"/>
                </a:solidFill>
              </a:rPr>
              <a:t>C. LTO Jerk Chicken Pizza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3610817-A168-606D-6CB6-968E95A88844}"/>
              </a:ext>
            </a:extLst>
          </p:cNvPr>
          <p:cNvSpPr txBox="1"/>
          <p:nvPr/>
        </p:nvSpPr>
        <p:spPr>
          <a:xfrm>
            <a:off x="3741019" y="3770500"/>
            <a:ext cx="1235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Sausage Breakfast Pizza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Egg &amp; Cheese Muffin Melt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Chicken &amp; Noodles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Sausage Pizza 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LTO: Jerk Chicken Pizza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7B1347-9698-4A28-DB9F-0AB4A7DE6E2B}"/>
              </a:ext>
            </a:extLst>
          </p:cNvPr>
          <p:cNvSpPr txBox="1"/>
          <p:nvPr/>
        </p:nvSpPr>
        <p:spPr>
          <a:xfrm>
            <a:off x="4926646" y="3801855"/>
            <a:ext cx="12248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Chicken &amp; Cheese Biscuit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French Toast Sticks w/ Sausage Patty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</a:t>
            </a:r>
            <a:r>
              <a:rPr lang="en-US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LTO: Jerk Chicken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Meat Lovers Pizza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2F2EE8-A7D5-8F10-F9B7-4655D6C57790}"/>
              </a:ext>
            </a:extLst>
          </p:cNvPr>
          <p:cNvSpPr txBox="1"/>
          <p:nvPr/>
        </p:nvSpPr>
        <p:spPr>
          <a:xfrm>
            <a:off x="6091613" y="3706666"/>
            <a:ext cx="1163049" cy="1126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Apple Frudel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Sausage &amp; Cheese Biscuit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A. BBQ Chicken Flatbread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Tater Tot Beef Nachos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Variety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3D3D4FF-5C9D-9181-D985-E8F565466AE3}"/>
              </a:ext>
            </a:extLst>
          </p:cNvPr>
          <p:cNvSpPr txBox="1"/>
          <p:nvPr/>
        </p:nvSpPr>
        <p:spPr>
          <a:xfrm>
            <a:off x="1313347" y="4792650"/>
            <a:ext cx="124639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Cinnamon Chip Scone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Ham, Egg &amp; Cheese Muffin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marR="0" lvl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Mini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Corn Dogs 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Parmesan Black Pepper Ranch Burger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Cheese Pizza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BC07D25-2CA1-C186-BE8E-F0F274BC0FED}"/>
              </a:ext>
            </a:extLst>
          </p:cNvPr>
          <p:cNvSpPr txBox="1"/>
          <p:nvPr/>
        </p:nvSpPr>
        <p:spPr>
          <a:xfrm>
            <a:off x="2591937" y="4759180"/>
            <a:ext cx="1142845" cy="1004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Pumpkin Bread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1200" cap="none" spc="0" normalizeH="0" baseline="0" noProof="0" dirty="0">
                <a:ln>
                  <a:noFill/>
                </a:ln>
                <a:solidFill>
                  <a:srgbClr val="55AFC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Holiday Meal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55AFC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srgbClr val="55AFC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Glazed Ham, Mashed or Sweet Potatoes, Green Beans, Apple Crisp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Pepperoni Pizza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6211525-D82A-0B8F-7ACA-754BF610EFA0}"/>
              </a:ext>
            </a:extLst>
          </p:cNvPr>
          <p:cNvSpPr txBox="1"/>
          <p:nvPr/>
        </p:nvSpPr>
        <p:spPr>
          <a:xfrm>
            <a:off x="3764908" y="4864671"/>
            <a:ext cx="1187373" cy="1018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Confetti Pancakes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Cheesy Ham, Egg &amp; Tater Tot Taco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A. Country Popcorn Chicken Potato Bowl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Mc. Ribb</a:t>
            </a:r>
          </a:p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Sausage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107304-8059-556F-2790-8FB83D7124FD}"/>
              </a:ext>
            </a:extLst>
          </p:cNvPr>
          <p:cNvSpPr txBox="1"/>
          <p:nvPr/>
        </p:nvSpPr>
        <p:spPr>
          <a:xfrm>
            <a:off x="4924111" y="4889613"/>
            <a:ext cx="1200027" cy="10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Egg &amp; Cheese Bagel Melt</a:t>
            </a:r>
            <a:endParaRPr kumimoji="0" lang="en-US" sz="8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Pancakes w/ Sausage Patty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B. Bean &amp; Cheese Burrito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C. Meat Lovers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A036DD6-4B32-495E-0E4D-1BF487F7E360}"/>
              </a:ext>
            </a:extLst>
          </p:cNvPr>
          <p:cNvSpPr txBox="1"/>
          <p:nvPr/>
        </p:nvSpPr>
        <p:spPr>
          <a:xfrm>
            <a:off x="6112566" y="4833065"/>
            <a:ext cx="1127013" cy="100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Lumberjack</a:t>
            </a: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Ham &amp; Cheese Bagel Melt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A.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Popcorn Chicken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B. </a:t>
            </a:r>
            <a:r>
              <a:rPr lang="en-US" sz="8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Ham &amp; Cheese Sub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Variety Pizza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803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b1519f0f-2dbf-4e21-bf34-a686ce97588a}" enabled="0" method="" siteId="{b1519f0f-2dbf-4e21-bf34-a686ce97588a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</TotalTime>
  <Words>487</Words>
  <Application>Microsoft Office PowerPoint</Application>
  <PresentationFormat>Custom</PresentationFormat>
  <Paragraphs>133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Orana, Besa</dc:creator>
  <cp:lastModifiedBy>Morrell, Michele</cp:lastModifiedBy>
  <cp:revision>73</cp:revision>
  <dcterms:created xsi:type="dcterms:W3CDTF">2022-07-25T04:28:47Z</dcterms:created>
  <dcterms:modified xsi:type="dcterms:W3CDTF">2024-11-19T19:53:44Z</dcterms:modified>
</cp:coreProperties>
</file>